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26830-DB4D-4951-B272-033B8E3D22D4}" type="datetimeFigureOut">
              <a:rPr lang="es-MX" smtClean="0"/>
              <a:t>27/07/2010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19FDA-0D86-4D34-95DB-C7E5F1603A7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19FDA-0D86-4D34-95DB-C7E5F1603A76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19FDA-0D86-4D34-95DB-C7E5F1603A76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19FDA-0D86-4D34-95DB-C7E5F1603A76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19FDA-0D86-4D34-95DB-C7E5F1603A76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F83F5-BC5E-4047-A500-FB5C921E8D8F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F483-F5E4-4BD8-838B-523C6AC320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Suspensión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Suspensión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Pasos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Autenticarse</a:t>
            </a:r>
            <a:r>
              <a:rPr lang="en-US" dirty="0" smtClean="0"/>
              <a:t> con un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asociado</a:t>
            </a:r>
            <a:r>
              <a:rPr lang="en-US" dirty="0" smtClean="0"/>
              <a:t> al </a:t>
            </a:r>
            <a:r>
              <a:rPr lang="en-US" dirty="0" err="1" smtClean="0"/>
              <a:t>Ministerio</a:t>
            </a:r>
            <a:r>
              <a:rPr lang="en-US" dirty="0" smtClean="0"/>
              <a:t> de Hacienda</a:t>
            </a:r>
          </a:p>
          <a:p>
            <a:r>
              <a:rPr lang="en-US" dirty="0" err="1" smtClean="0"/>
              <a:t>Realizar</a:t>
            </a:r>
            <a:r>
              <a:rPr lang="en-US" dirty="0" smtClean="0"/>
              <a:t> la </a:t>
            </a:r>
            <a:r>
              <a:rPr lang="en-US" dirty="0" err="1" smtClean="0"/>
              <a:t>suspensión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menú</a:t>
            </a:r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928802"/>
            <a:ext cx="5794029" cy="31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aginaPrincip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714488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Realizar</a:t>
            </a:r>
            <a:r>
              <a:rPr lang="en-US" dirty="0" smtClean="0"/>
              <a:t> la </a:t>
            </a:r>
            <a:r>
              <a:rPr lang="en-US" dirty="0" err="1" smtClean="0"/>
              <a:t>suspensión</a:t>
            </a:r>
            <a:r>
              <a:rPr lang="en-US" dirty="0" smtClean="0"/>
              <a:t> de la </a:t>
            </a:r>
            <a:r>
              <a:rPr lang="en-US" dirty="0" err="1" smtClean="0"/>
              <a:t>apertura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3714744" y="3857628"/>
            <a:ext cx="1214446" cy="285752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609600" y="4343400"/>
            <a:ext cx="3033706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digitar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justificación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suspensión</a:t>
            </a:r>
            <a:r>
              <a:rPr lang="en-US" dirty="0" smtClean="0"/>
              <a:t> y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click en Suspender </a:t>
            </a:r>
            <a:r>
              <a:rPr lang="en-US" dirty="0" err="1" smtClean="0"/>
              <a:t>Apertura</a:t>
            </a:r>
            <a:r>
              <a:rPr lang="en-US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65</TotalTime>
  <Words>51</Words>
  <Application>Microsoft Office PowerPoint</Application>
  <PresentationFormat>Presentación en pantalla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TemaComprared</vt:lpstr>
      <vt:lpstr>Suspensión de apertura</vt:lpstr>
      <vt:lpstr>Suspensión de apertura</vt:lpstr>
      <vt:lpstr>Acceso por menú</vt:lpstr>
      <vt:lpstr>Realizar la suspensión de la apertura</vt:lpstr>
    </vt:vector>
  </TitlesOfParts>
  <Company>HERMES SOLUCIONES DE INTERNET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Suspensión de apertura</dc:title>
  <dc:creator>r.lazcares</dc:creator>
  <cp:lastModifiedBy>Wagner </cp:lastModifiedBy>
  <cp:revision>3</cp:revision>
  <dcterms:created xsi:type="dcterms:W3CDTF">2010-07-23T21:30:21Z</dcterms:created>
  <dcterms:modified xsi:type="dcterms:W3CDTF">2010-07-27T15:06:22Z</dcterms:modified>
</cp:coreProperties>
</file>